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3" r:id="rId18"/>
    <p:sldId id="270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0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1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9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1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5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35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97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35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3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2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BB38-0B94-4F95-9623-861D177D2F5A}" type="datetimeFigureOut">
              <a:rPr lang="zh-CN" altLang="en-US" smtClean="0"/>
              <a:t>2020/2/24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2410-4661-4FFD-9D8F-9A7B63657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com.c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ZOOM</a:t>
            </a:r>
            <a:r>
              <a:rPr lang="zh-CN" altLang="en-US" smtClean="0"/>
              <a:t>基本功</a:t>
            </a:r>
            <a:r>
              <a:rPr lang="zh-CN" altLang="en-US" smtClean="0"/>
              <a:t>能介绍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4097" t="39736" r="25329" b="8978"/>
          <a:stretch/>
        </p:blipFill>
        <p:spPr>
          <a:xfrm>
            <a:off x="6751177" y="592178"/>
            <a:ext cx="4443814" cy="32986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7866" t="35741" r="8986" b="35440"/>
          <a:stretch/>
        </p:blipFill>
        <p:spPr>
          <a:xfrm>
            <a:off x="675117" y="1425392"/>
            <a:ext cx="6076060" cy="2042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4220" y="4036134"/>
            <a:ext cx="354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下载地址</a:t>
            </a:r>
            <a:r>
              <a:rPr lang="zh-CN" altLang="en-US" smtClean="0"/>
              <a:t>：</a:t>
            </a:r>
            <a:r>
              <a:rPr lang="en-US" altLang="zh-CN" smtClean="0">
                <a:hlinkClick r:id="rId4"/>
              </a:rPr>
              <a:t>https</a:t>
            </a:r>
            <a:r>
              <a:rPr lang="en-US" altLang="zh-CN">
                <a:hlinkClick r:id="rId4"/>
              </a:rPr>
              <a:t>://zoom.com.cn</a:t>
            </a:r>
            <a:r>
              <a:rPr lang="en-US" altLang="zh-CN" smtClean="0">
                <a:hlinkClick r:id="rId4"/>
              </a:rPr>
              <a:t>/</a:t>
            </a:r>
            <a:endParaRPr lang="en-US" altLang="zh-CN" smtClean="0"/>
          </a:p>
          <a:p>
            <a:r>
              <a:rPr lang="zh-CN" altLang="en-US" smtClean="0"/>
              <a:t>下载完成后，安装程序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51177" y="4301051"/>
            <a:ext cx="407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第一次登陆前，注册一个登陆账号，</a:t>
            </a:r>
            <a:endParaRPr lang="en-US" altLang="zh-CN" smtClean="0"/>
          </a:p>
          <a:p>
            <a:r>
              <a:rPr lang="zh-CN" altLang="en-US" smtClean="0"/>
              <a:t>邮箱为教育网用户，</a:t>
            </a:r>
            <a:r>
              <a:rPr lang="en-US" altLang="zh-CN" smtClean="0"/>
              <a:t>XXX@yyy.</a:t>
            </a:r>
            <a:r>
              <a:rPr lang="en-US" altLang="zh-CN" smtClean="0">
                <a:solidFill>
                  <a:srgbClr val="FF0000"/>
                </a:solidFill>
              </a:rPr>
              <a:t>edu.cn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4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9959" t="6133" r="4232" b="13217"/>
          <a:stretch/>
        </p:blipFill>
        <p:spPr>
          <a:xfrm>
            <a:off x="5252595" y="490263"/>
            <a:ext cx="6702640" cy="57957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7" y="939083"/>
            <a:ext cx="4836698" cy="23109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897" y="3698895"/>
            <a:ext cx="407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激活账号并完善个人信息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4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84" y="1540001"/>
            <a:ext cx="5685013" cy="379508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26492" y="5638789"/>
            <a:ext cx="234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输入账号密码登录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课程使用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2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016809" y="5503492"/>
            <a:ext cx="247828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0196" y="4771028"/>
            <a:ext cx="428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单击切换有无视频共享</a:t>
            </a:r>
            <a:endParaRPr lang="zh-CN" altLang="en-US" sz="32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4307082" y="5537676"/>
            <a:ext cx="247828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36654" y="4745393"/>
            <a:ext cx="2236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添加会议人</a:t>
            </a:r>
            <a:endParaRPr lang="zh-CN" altLang="en-US" sz="32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734" y="279686"/>
            <a:ext cx="6355631" cy="44657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12047" y="1159985"/>
            <a:ext cx="187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查找方式添加</a:t>
            </a:r>
            <a:endParaRPr lang="en-US" altLang="zh-CN" smtClean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8137" y="3975952"/>
            <a:ext cx="39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分发链接让参与人自行添加</a:t>
            </a:r>
            <a:endParaRPr lang="en-US" altLang="zh-CN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5136024" y="5520584"/>
            <a:ext cx="247828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31599" y="4813757"/>
            <a:ext cx="4044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静音  </a:t>
            </a:r>
            <a:r>
              <a:rPr lang="en-US" altLang="zh-CN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 </a:t>
            </a:r>
            <a:r>
              <a:rPr lang="zh-CN" altLang="en-US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提升为主持人</a:t>
            </a:r>
            <a:endParaRPr lang="zh-CN" altLang="en-US" sz="32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0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6198549" y="5477854"/>
            <a:ext cx="247828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25126" y="4893079"/>
            <a:ext cx="4884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共享电脑桌面 程序 画板等</a:t>
            </a:r>
            <a:endParaRPr lang="zh-CN" altLang="en-US" sz="32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3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49" y="742044"/>
            <a:ext cx="8047417" cy="2827265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 rot="10800000">
            <a:off x="5579424" y="1534504"/>
            <a:ext cx="247828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65228" y="2155676"/>
            <a:ext cx="80746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新的共享 可以让多个本地区域共享到屏幕上</a:t>
            </a:r>
            <a:endParaRPr lang="zh-CN" altLang="en-US" sz="32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9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7817534" y="5560642"/>
            <a:ext cx="247828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12510" y="4791325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录制会议视频</a:t>
            </a:r>
            <a:endParaRPr lang="zh-CN" altLang="en-US" sz="32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8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73001" y="1020824"/>
            <a:ext cx="644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进入教室后的主界面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0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92269" y="1269398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操作简单直观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5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1" y="536835"/>
            <a:ext cx="11251560" cy="58905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29460" y="807279"/>
            <a:ext cx="2613351" cy="27221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29460" y="3617356"/>
            <a:ext cx="2613351" cy="281007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831107" y="1845180"/>
            <a:ext cx="141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人员列表</a:t>
            </a:r>
            <a:endParaRPr lang="en-US" altLang="zh-CN" smtClean="0"/>
          </a:p>
          <a:p>
            <a:r>
              <a:rPr lang="zh-CN" altLang="en-US" smtClean="0"/>
              <a:t>及管理区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831107" y="4514663"/>
            <a:ext cx="14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沟通交流区</a:t>
            </a:r>
            <a:endParaRPr lang="en-US" altLang="zh-CN" smtClean="0"/>
          </a:p>
        </p:txBody>
      </p:sp>
      <p:sp>
        <p:nvSpPr>
          <p:cNvPr id="10" name="矩形 9"/>
          <p:cNvSpPr/>
          <p:nvPr/>
        </p:nvSpPr>
        <p:spPr>
          <a:xfrm>
            <a:off x="2370174" y="1706680"/>
            <a:ext cx="5750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方便的管理和交流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9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7" y="102581"/>
            <a:ext cx="10211685" cy="66528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88972" y="720822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便捷的进入方式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528" y="2669248"/>
            <a:ext cx="3344256" cy="30610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364" y="2262392"/>
            <a:ext cx="4920903" cy="2035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38582" y="2262392"/>
            <a:ext cx="14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链接方式</a:t>
            </a:r>
            <a:endParaRPr lang="en-US" altLang="zh-CN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06204" y="291075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会议号方式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66" y="3516811"/>
            <a:ext cx="4933772" cy="2849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81" y="1485842"/>
            <a:ext cx="3208298" cy="38179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19701" y="1485842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可提前排课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70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23996" y="1485842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可多人合作上课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77" y="2409172"/>
            <a:ext cx="399322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381414"/>
            <a:ext cx="11132956" cy="59723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7686" y="381414"/>
            <a:ext cx="11184236" cy="6053569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38102" y="1849866"/>
            <a:ext cx="4298534" cy="34228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89279" y="976772"/>
            <a:ext cx="1692067" cy="9716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69308" y="3486684"/>
            <a:ext cx="1546789" cy="190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53342" y="3561310"/>
            <a:ext cx="4325595" cy="23352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7462" t="7005" r="1632" b="66071"/>
          <a:stretch/>
        </p:blipFill>
        <p:spPr>
          <a:xfrm>
            <a:off x="5615138" y="3632880"/>
            <a:ext cx="4263799" cy="212843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32594" y="5451164"/>
            <a:ext cx="10620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屏幕，程序窗口，白板可同时投屏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51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ZOOM</a:t>
            </a:r>
            <a:r>
              <a:rPr lang="zh-CN" altLang="en-US" smtClean="0"/>
              <a:t>安</a:t>
            </a:r>
            <a:r>
              <a:rPr lang="zh-CN" altLang="en-US" smtClean="0"/>
              <a:t>装流程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3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237</Words>
  <Application>Microsoft Office PowerPoint</Application>
  <PresentationFormat>宽屏</PresentationFormat>
  <Paragraphs>29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Office 主题</vt:lpstr>
      <vt:lpstr>ZOOM基本功能介绍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ZOOM安装流程</vt:lpstr>
      <vt:lpstr>PowerPoint 演示文稿</vt:lpstr>
      <vt:lpstr>PowerPoint 演示文稿</vt:lpstr>
      <vt:lpstr>PowerPoint 演示文稿</vt:lpstr>
      <vt:lpstr>课程使用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Shenfm</dc:creator>
  <cp:lastModifiedBy>Shenfm</cp:lastModifiedBy>
  <cp:revision>24</cp:revision>
  <dcterms:created xsi:type="dcterms:W3CDTF">2020-02-23T02:22:22Z</dcterms:created>
  <dcterms:modified xsi:type="dcterms:W3CDTF">2020-02-24T12:54:58Z</dcterms:modified>
</cp:coreProperties>
</file>