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0" r:id="rId5"/>
    <p:sldId id="257" r:id="rId6"/>
    <p:sldId id="259" r:id="rId7"/>
    <p:sldId id="279" r:id="rId8"/>
    <p:sldId id="278" r:id="rId9"/>
    <p:sldId id="277" r:id="rId10"/>
    <p:sldId id="285" r:id="rId11"/>
    <p:sldId id="286" r:id="rId12"/>
    <p:sldId id="280" r:id="rId13"/>
    <p:sldId id="282" r:id="rId14"/>
    <p:sldId id="281" r:id="rId15"/>
    <p:sldId id="28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77824" y="2310302"/>
            <a:ext cx="9825928" cy="1112752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新</a:t>
            </a:r>
            <a:r>
              <a:rPr lang="zh-CN" altLang="en-US" dirty="0" smtClean="0"/>
              <a:t>生报到操作指南</a:t>
            </a:r>
            <a:br>
              <a:rPr lang="en-US" altLang="zh-CN" dirty="0" smtClean="0"/>
            </a:br>
            <a:r>
              <a:rPr lang="en-US" altLang="zh-CN" dirty="0" smtClean="0"/>
              <a:t>PC</a:t>
            </a:r>
            <a:r>
              <a:rPr lang="zh-CN" altLang="en-US" dirty="0" smtClean="0"/>
              <a:t>端登录校园信息综合服务平台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8192" y="411372"/>
            <a:ext cx="1045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绿色通道：</a:t>
            </a:r>
            <a:r>
              <a:rPr lang="zh-CN" altLang="en-US" dirty="0" smtClean="0">
                <a:solidFill>
                  <a:srgbClr val="FF0000"/>
                </a:solidFill>
              </a:rPr>
              <a:t>需要走绿色通道的新生务必完成此项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8958" y="897622"/>
            <a:ext cx="10100345" cy="544445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8192" y="411372"/>
            <a:ext cx="1045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结</a:t>
            </a:r>
            <a:r>
              <a:rPr lang="zh-CN" altLang="en-US" dirty="0" smtClean="0"/>
              <a:t>伴同行：</a:t>
            </a:r>
            <a:r>
              <a:rPr lang="zh-CN" altLang="en-US" dirty="0" smtClean="0">
                <a:solidFill>
                  <a:srgbClr val="FF0000"/>
                </a:solidFill>
              </a:rPr>
              <a:t>注意安全！！！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8958" y="897622"/>
            <a:ext cx="10100345" cy="544445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8192" y="411372"/>
            <a:ext cx="1045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到</a:t>
            </a:r>
            <a:r>
              <a:rPr lang="zh-CN" altLang="en-US" dirty="0" smtClean="0"/>
              <a:t>站登记：以便安排迎新班车到交通站点迎接新生及家长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8958" y="897622"/>
            <a:ext cx="10100345" cy="544445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8192" y="411372"/>
            <a:ext cx="1045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新</a:t>
            </a:r>
            <a:r>
              <a:rPr lang="zh-CN" altLang="en-US" dirty="0" smtClean="0"/>
              <a:t>生报到：班主任</a:t>
            </a:r>
            <a:r>
              <a:rPr lang="en-US" altLang="zh-CN" dirty="0" smtClean="0"/>
              <a:t>/</a:t>
            </a:r>
            <a:r>
              <a:rPr lang="zh-CN" altLang="en-US" dirty="0" smtClean="0"/>
              <a:t>辅导员</a:t>
            </a:r>
            <a:r>
              <a:rPr lang="en-US" altLang="zh-CN" dirty="0" smtClean="0"/>
              <a:t>/</a:t>
            </a:r>
            <a:r>
              <a:rPr lang="zh-CN" altLang="en-US" dirty="0" smtClean="0"/>
              <a:t>志愿者联系信息，住宿信息，缴费信息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8958" y="897622"/>
            <a:ext cx="10100345" cy="544445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8192" y="411372"/>
            <a:ext cx="1045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新</a:t>
            </a:r>
            <a:r>
              <a:rPr lang="zh-CN" altLang="en-US" dirty="0" smtClean="0"/>
              <a:t>生报到：查看报到各环节顺序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8958" y="897622"/>
            <a:ext cx="10100345" cy="544445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631" y="2766188"/>
            <a:ext cx="6085714" cy="20571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76088" y="4175652"/>
            <a:ext cx="389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单击某一环节，可查看更详细信息。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59027" y="478827"/>
            <a:ext cx="765295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先进入我校服务信息平台：  </a:t>
            </a:r>
            <a:r>
              <a:rPr lang="en-US" altLang="zh-CN" dirty="0">
                <a:solidFill>
                  <a:srgbClr val="FF0000"/>
                </a:solidFill>
              </a:rPr>
              <a:t>https://</a:t>
            </a:r>
            <a:r>
              <a:rPr lang="en-US" altLang="zh-CN" dirty="0" smtClean="0">
                <a:solidFill>
                  <a:srgbClr val="FF0000"/>
                </a:solidFill>
              </a:rPr>
              <a:t>ehall.nwafu.edu.cn/ </a:t>
            </a:r>
            <a:r>
              <a:rPr lang="zh-CN" altLang="en-US" dirty="0" smtClean="0"/>
              <a:t>，</a:t>
            </a:r>
            <a:r>
              <a:rPr lang="zh-CN" altLang="en-US" dirty="0" smtClean="0"/>
              <a:t>点击登录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9026" y="109495"/>
            <a:ext cx="76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PC</a:t>
            </a:r>
            <a:r>
              <a:rPr lang="zh-CN" altLang="en-US" dirty="0" smtClean="0"/>
              <a:t>端通过信息综合服务平台进入迎新服务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5120" y="810260"/>
            <a:ext cx="8498840" cy="5919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62648" y="477110"/>
            <a:ext cx="309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用户名：准考证号</a:t>
            </a:r>
            <a:endParaRPr lang="en-US" altLang="zh-CN" dirty="0" smtClean="0"/>
          </a:p>
          <a:p>
            <a:r>
              <a:rPr lang="zh-CN" altLang="en-US" dirty="0" smtClean="0"/>
              <a:t>密    码：身份证后</a:t>
            </a:r>
            <a:r>
              <a:rPr lang="en-US" altLang="zh-CN" dirty="0" smtClean="0"/>
              <a:t>6</a:t>
            </a:r>
            <a:r>
              <a:rPr lang="zh-CN" altLang="en-US" dirty="0" smtClean="0"/>
              <a:t>位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59027" y="201828"/>
            <a:ext cx="76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进入统一身份认证：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3630" y="1123315"/>
            <a:ext cx="9859645" cy="55530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27438" y="466641"/>
            <a:ext cx="848497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启用</a:t>
            </a:r>
            <a:r>
              <a:rPr lang="zh-CN" altLang="en-US" dirty="0" smtClean="0"/>
              <a:t>迎</a:t>
            </a:r>
            <a:r>
              <a:rPr lang="zh-CN" altLang="en-US" dirty="0"/>
              <a:t>新</a:t>
            </a:r>
            <a:r>
              <a:rPr lang="zh-CN" altLang="en-US" dirty="0" smtClean="0"/>
              <a:t>服务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</a:t>
            </a:r>
            <a:r>
              <a:rPr lang="zh-CN" altLang="en-US" dirty="0" smtClean="0"/>
              <a:t>新生登录后，依次点击  </a:t>
            </a:r>
            <a:r>
              <a:rPr lang="en-US" altLang="zh-CN" dirty="0" smtClean="0"/>
              <a:t>1 </a:t>
            </a:r>
            <a:r>
              <a:rPr lang="zh-CN" altLang="en-US" dirty="0" smtClean="0"/>
              <a:t>可用应用 </a:t>
            </a:r>
            <a:r>
              <a:rPr lang="en-US" altLang="zh-CN" dirty="0" smtClean="0">
                <a:sym typeface="Wingdings" panose="05000000000000000000" pitchFamily="2" charset="2"/>
              </a:rPr>
              <a:t>  </a:t>
            </a:r>
            <a:r>
              <a:rPr lang="en-US" altLang="zh-CN" dirty="0" smtClean="0"/>
              <a:t>2 </a:t>
            </a:r>
            <a:r>
              <a:rPr lang="zh-CN" altLang="en-US" dirty="0" smtClean="0"/>
              <a:t>学生</a:t>
            </a:r>
            <a:r>
              <a:rPr lang="zh-CN" altLang="en-US" dirty="0"/>
              <a:t>事务</a:t>
            </a:r>
            <a:r>
              <a:rPr lang="zh-CN" altLang="en-US" dirty="0" smtClean="0"/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 3 </a:t>
            </a:r>
            <a:r>
              <a:rPr lang="zh-CN" altLang="en-US" dirty="0" smtClean="0">
                <a:sym typeface="Wingdings" panose="05000000000000000000" pitchFamily="2" charset="2"/>
              </a:rPr>
              <a:t>迎新服务 启用迎新服务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0438" y="1112972"/>
            <a:ext cx="4847619" cy="521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8192" y="520429"/>
            <a:ext cx="1045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信</a:t>
            </a:r>
            <a:r>
              <a:rPr lang="zh-CN" altLang="en-US" dirty="0" smtClean="0"/>
              <a:t>息采集：请如实填写信息采集，所采集信息进入数据库，供校多个业务系统使用</a:t>
            </a:r>
            <a:endParaRPr lang="en-US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17" y="962913"/>
            <a:ext cx="7763426" cy="565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8192" y="411372"/>
            <a:ext cx="1045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军</a:t>
            </a:r>
            <a:r>
              <a:rPr lang="zh-CN" altLang="en-US" dirty="0" smtClean="0"/>
              <a:t>训服装：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1098958" y="897622"/>
            <a:ext cx="10100345" cy="544445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8192" y="411372"/>
            <a:ext cx="1045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商</a:t>
            </a:r>
            <a:r>
              <a:rPr lang="zh-CN" altLang="en-US" dirty="0" smtClean="0"/>
              <a:t>品预定：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1098958" y="897622"/>
            <a:ext cx="10100345" cy="544445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8192" y="411372"/>
            <a:ext cx="104528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财</a:t>
            </a:r>
            <a:r>
              <a:rPr lang="zh-CN" altLang="en-US" dirty="0" smtClean="0"/>
              <a:t>务缴费：</a:t>
            </a:r>
            <a:r>
              <a:rPr lang="en-US" altLang="zh-CN" dirty="0" smtClean="0"/>
              <a:t>(</a:t>
            </a:r>
            <a:r>
              <a:rPr lang="en-US" altLang="zh-CN" sz="1600" dirty="0" smtClean="0"/>
              <a:t>本栏目</a:t>
            </a:r>
            <a:r>
              <a:rPr lang="zh-CN" altLang="en-US" sz="1600" dirty="0" smtClean="0"/>
              <a:t>信息</a:t>
            </a:r>
            <a:r>
              <a:rPr lang="en-US" altLang="zh-CN" sz="1600" dirty="0" smtClean="0"/>
              <a:t>为新生入学缴费款项及金额，非缴费入口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缴费可通过银行代扣或现场缴费进行</a:t>
            </a:r>
            <a:r>
              <a:rPr lang="en-US" altLang="zh-CN" dirty="0" smtClean="0"/>
              <a:t>)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1098958" y="897622"/>
            <a:ext cx="10100345" cy="544445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99057" y="6342272"/>
            <a:ext cx="104528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 smtClean="0"/>
              <a:t>(</a:t>
            </a:r>
            <a:r>
              <a:rPr lang="zh-CN" altLang="en-US" dirty="0" smtClean="0"/>
              <a:t>上图的金额信息是测试数据，仅供参考，实际需要交纳的金额以通知书为准</a:t>
            </a:r>
            <a:r>
              <a:rPr lang="en-US" altLang="zh-CN" dirty="0" smtClean="0"/>
              <a:t>)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8192" y="411372"/>
            <a:ext cx="1045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绿色通道：</a:t>
            </a:r>
            <a:r>
              <a:rPr lang="zh-CN" altLang="en-US" dirty="0" smtClean="0">
                <a:solidFill>
                  <a:srgbClr val="FF0000"/>
                </a:solidFill>
              </a:rPr>
              <a:t>需要走绿色通道的新生务必完成此项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8958" y="897622"/>
            <a:ext cx="10100345" cy="544445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WPS 演示</Application>
  <PresentationFormat>宽屏</PresentationFormat>
  <Paragraphs>38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Calibri Light</vt:lpstr>
      <vt:lpstr>微软雅黑</vt:lpstr>
      <vt:lpstr>Arial Unicode MS</vt:lpstr>
      <vt:lpstr>Calibri</vt:lpstr>
      <vt:lpstr>Office 主题</vt:lpstr>
      <vt:lpstr>新生报到操作指南 PC端登录校园信息综合服务平台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服务平台办理离校 操作指南</dc:title>
  <dc:creator>Shfm</dc:creator>
  <cp:lastModifiedBy>崔骋宇</cp:lastModifiedBy>
  <cp:revision>44</cp:revision>
  <dcterms:created xsi:type="dcterms:W3CDTF">2018-06-07T07:50:00Z</dcterms:created>
  <dcterms:modified xsi:type="dcterms:W3CDTF">2018-07-10T08:02:58Z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